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70" r:id="rId3"/>
    <p:sldId id="262" r:id="rId4"/>
    <p:sldId id="269" r:id="rId5"/>
    <p:sldId id="257" r:id="rId6"/>
    <p:sldId id="264" r:id="rId7"/>
    <p:sldId id="263" r:id="rId8"/>
    <p:sldId id="265" r:id="rId9"/>
    <p:sldId id="273" r:id="rId10"/>
    <p:sldId id="267" r:id="rId11"/>
    <p:sldId id="271" r:id="rId12"/>
    <p:sldId id="272" r:id="rId13"/>
    <p:sldId id="266" r:id="rId14"/>
    <p:sldId id="26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E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7" autoAdjust="0"/>
    <p:restoredTop sz="86449" autoAdjust="0"/>
  </p:normalViewPr>
  <p:slideViewPr>
    <p:cSldViewPr>
      <p:cViewPr varScale="1">
        <p:scale>
          <a:sx n="74" d="100"/>
          <a:sy n="74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347DC-D38E-4184-BBF4-CE866B79BE1C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2C383-09AC-44F0-9D25-21996B92D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2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C383-09AC-44F0-9D25-21996B92D5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75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C383-09AC-44F0-9D25-21996B92D58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43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C383-09AC-44F0-9D25-21996B92D5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9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C383-09AC-44F0-9D25-21996B92D58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43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C383-09AC-44F0-9D25-21996B92D58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86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C383-09AC-44F0-9D25-21996B92D58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86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C383-09AC-44F0-9D25-21996B92D58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86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C383-09AC-44F0-9D25-21996B92D58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86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20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03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56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65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70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2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66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4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12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61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51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8000"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9B027D0-B9D7-41A9-B302-0F9158C05921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DFBF597-0191-4226-886C-7409E64DD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4624"/>
            <a:ext cx="7560840" cy="3816424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b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b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b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b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 Моя прабабушка - герой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Войны»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71876"/>
            <a:ext cx="8784976" cy="30254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   </a:t>
            </a:r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Автор работы:</a:t>
            </a:r>
          </a:p>
          <a:p>
            <a:pPr algn="just"/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				   </a:t>
            </a:r>
            <a:r>
              <a:rPr lang="ru-RU" sz="2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Одегова</a:t>
            </a:r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Евгения, </a:t>
            </a:r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 класс</a:t>
            </a:r>
            <a:r>
              <a:rPr lang="ru-RU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				   МАОУ СОШ № 4 г.Асино</a:t>
            </a:r>
          </a:p>
          <a:p>
            <a:pPr algn="just"/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ru-RU" sz="2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 algn="just"/>
            <a:endParaRPr lang="ru-RU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 Асино</a:t>
            </a:r>
          </a:p>
          <a:p>
            <a:r>
              <a:rPr lang="ru-RU" sz="4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4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sz="17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8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00232" y="642918"/>
            <a:ext cx="6929486" cy="100013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Медаль за оборону Сталинграда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 декабре 1943 </a:t>
            </a:r>
            <a:r>
              <a:rPr lang="ru-RU" sz="2800" dirty="0" smtClean="0"/>
              <a:t>года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6" name="Picture 4" descr="C:\Users\Dima\Downloads\9. Документ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277" t="4104" r="20975" b="29603"/>
          <a:stretch>
            <a:fillRect/>
          </a:stretch>
        </p:blipFill>
        <p:spPr bwMode="auto">
          <a:xfrm>
            <a:off x="3000364" y="1714488"/>
            <a:ext cx="3429024" cy="4966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25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Орден отечественной войны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степени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70" name="Picture 22" descr="C:\Users\Dima\Desktop\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812" t="4104" r="18742" b="56436"/>
          <a:stretch>
            <a:fillRect/>
          </a:stretch>
        </p:blipFill>
        <p:spPr bwMode="auto">
          <a:xfrm>
            <a:off x="2285984" y="1785926"/>
            <a:ext cx="557787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Медаль Жукова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84" name="Picture 12" descr="C:\Users\Dima\Desktop\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46" t="45142" r="9812" b="12241"/>
          <a:stretch>
            <a:fillRect/>
          </a:stretch>
        </p:blipFill>
        <p:spPr bwMode="auto">
          <a:xfrm>
            <a:off x="2071670" y="1857364"/>
            <a:ext cx="573091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620688"/>
            <a:ext cx="3672408" cy="5760640"/>
          </a:xfrm>
        </p:spPr>
        <p:txBody>
          <a:bodyPr/>
          <a:lstStyle/>
          <a:p>
            <a:pPr algn="just"/>
            <a:r>
              <a:rPr lang="ru-RU" sz="1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l="12097" t="5990" r="11693" b="56788"/>
          <a:stretch>
            <a:fillRect/>
          </a:stretch>
        </p:blipFill>
        <p:spPr bwMode="auto">
          <a:xfrm>
            <a:off x="4000496" y="285728"/>
            <a:ext cx="4714908" cy="325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 l="6048" t="11979" r="13508" b="42669"/>
          <a:stretch>
            <a:fillRect/>
          </a:stretch>
        </p:blipFill>
        <p:spPr bwMode="auto">
          <a:xfrm>
            <a:off x="4214810" y="3742122"/>
            <a:ext cx="3909546" cy="311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 l="23387" t="5505" r="30040" b="40587"/>
          <a:stretch>
            <a:fillRect/>
          </a:stretch>
        </p:blipFill>
        <p:spPr bwMode="auto">
          <a:xfrm>
            <a:off x="214282" y="714355"/>
            <a:ext cx="3429024" cy="561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009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28604"/>
            <a:ext cx="6838528" cy="392909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Женский подвиг в годы войны всегда будет достоин восхищения и гордости у молодого поколения!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400800" cy="1944216"/>
          </a:xfrm>
        </p:spPr>
        <p:txBody>
          <a:bodyPr/>
          <a:lstStyle/>
          <a:p>
            <a:endParaRPr lang="ru-RU" sz="1800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9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28736"/>
            <a:ext cx="7920880" cy="278608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Актуальность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Многие ученики мало знают историю своих семей, а в ходе исследования я узнала много нового о войне 1941 - 1945 года, о родном мне человеке. Наше поколение в неоплатном долгу перед теми, кто был на полях сражений; перед теми, кто трудился в тылу.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   </a:t>
            </a:r>
            <a:r>
              <a:rPr lang="ru-RU" sz="3200" b="1" dirty="0" smtClean="0">
                <a:solidFill>
                  <a:schemeClr val="bg1"/>
                </a:solidFill>
              </a:rPr>
              <a:t>Цель проекта: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Учиться ценить и беречь  наследие прошлого, заботливо относиться к своей истории, окружающим людям.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Задачи: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Изучить историю своей семьи.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Найти информацию о родственниках – защитниках Отечества.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Выполнить проектную работу по данной теме.</a:t>
            </a:r>
          </a:p>
          <a:p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9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о войну Одегова\3425e64e-f6ed-4d18-8e6b-32ac663748e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654" r="16542"/>
          <a:stretch>
            <a:fillRect/>
          </a:stretch>
        </p:blipFill>
        <p:spPr bwMode="auto">
          <a:xfrm>
            <a:off x="1500166" y="1000108"/>
            <a:ext cx="684215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85786" y="457200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071538" y="4500570"/>
            <a:ext cx="6757990" cy="17526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5 августа 1923 года в селе Вороново </a:t>
            </a:r>
            <a:r>
              <a:rPr lang="ru-RU" sz="2000" dirty="0" err="1" smtClean="0">
                <a:solidFill>
                  <a:schemeClr val="bg1"/>
                </a:solidFill>
              </a:rPr>
              <a:t>Кожевниковского</a:t>
            </a:r>
            <a:r>
              <a:rPr lang="ru-RU" sz="2000" dirty="0" smtClean="0">
                <a:solidFill>
                  <a:schemeClr val="bg1"/>
                </a:solidFill>
              </a:rPr>
              <a:t> района родилась моя прабабушка, Козлова Антонина Сергеевна. Она была пятым ребенком в семье, потом семья переехала в Томск, а в начале 30-х годов  в Асино.</a:t>
            </a:r>
          </a:p>
          <a:p>
            <a:pPr algn="just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559" t="11297" r="12614" b="12343"/>
          <a:stretch>
            <a:fillRect/>
          </a:stretch>
        </p:blipFill>
        <p:spPr bwMode="auto">
          <a:xfrm>
            <a:off x="2357422" y="500042"/>
            <a:ext cx="5572164" cy="373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73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16632"/>
            <a:ext cx="7848872" cy="57606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Антонина Сергеевна Новоселова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42976" y="836712"/>
            <a:ext cx="3143272" cy="4949742"/>
          </a:xfrm>
        </p:spPr>
        <p:txBody>
          <a:bodyPr/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Антонине Сергеевне Козлова участвовала в обороне Сталинграда, в боях на Курской Дуге, при форсировании Днепра.</a:t>
            </a:r>
          </a:p>
          <a:p>
            <a:pPr algn="just"/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 bwMode="auto">
          <a:xfrm>
            <a:off x="5724128" y="5982920"/>
            <a:ext cx="3008313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1923 – 2014 г.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697" t="4882" r="16380" b="10903"/>
          <a:stretch>
            <a:fillRect/>
          </a:stretch>
        </p:blipFill>
        <p:spPr bwMode="auto">
          <a:xfrm>
            <a:off x="4857752" y="714356"/>
            <a:ext cx="3786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435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2313" y="4857760"/>
            <a:ext cx="7772400" cy="128588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Весной 1942 года Тоня со своей подружкой пошли в военкомат и написали заявления с просьбой отправить их на фронт.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1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 l="12320" t="7944" r="14115" b="13551"/>
          <a:stretch>
            <a:fillRect/>
          </a:stretch>
        </p:blipFill>
        <p:spPr bwMode="auto">
          <a:xfrm>
            <a:off x="1785918" y="428604"/>
            <a:ext cx="585791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571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30874" cy="1872208"/>
          </a:xfrm>
        </p:spPr>
        <p:txBody>
          <a:bodyPr/>
          <a:lstStyle/>
          <a:p>
            <a:pPr algn="just"/>
            <a:r>
              <a:rPr lang="ru-RU" sz="1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Все эти месяцы Тоня дружила с </a:t>
            </a:r>
            <a:r>
              <a:rPr lang="ru-RU" sz="2400" dirty="0" err="1" smtClean="0">
                <a:solidFill>
                  <a:schemeClr val="bg1"/>
                </a:solidFill>
              </a:rPr>
              <a:t>Симой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Иневатовой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 которой познакомилась в Асино. Сима тоже пошла добровольцем на фронт, она была из </a:t>
            </a:r>
            <a:r>
              <a:rPr lang="ru-RU" sz="2400" dirty="0" err="1" smtClean="0">
                <a:solidFill>
                  <a:schemeClr val="bg1"/>
                </a:solidFill>
              </a:rPr>
              <a:t>Туганки</a:t>
            </a:r>
            <a:r>
              <a:rPr lang="ru-RU" sz="2400" dirty="0" smtClean="0">
                <a:solidFill>
                  <a:schemeClr val="bg1"/>
                </a:solidFill>
              </a:rPr>
              <a:t>. Сима погибла во время комсомольского собрания.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401" t="9413" r="7588" b="5517"/>
          <a:stretch>
            <a:fillRect/>
          </a:stretch>
        </p:blipFill>
        <p:spPr bwMode="auto">
          <a:xfrm>
            <a:off x="2428859" y="571480"/>
            <a:ext cx="576620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719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Медаль за отвагу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о войну Одегова\Medal_Za_Otvagu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214414" y="1428736"/>
            <a:ext cx="2724241" cy="5086299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Приказ подразделения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№:</a:t>
            </a:r>
            <a:r>
              <a:rPr lang="ru-RU" dirty="0" smtClean="0">
                <a:solidFill>
                  <a:schemeClr val="bg1"/>
                </a:solidFill>
              </a:rPr>
              <a:t> 5/</a:t>
            </a:r>
            <a:r>
              <a:rPr lang="ru-RU" dirty="0" err="1" smtClean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от:</a:t>
            </a:r>
            <a:r>
              <a:rPr lang="ru-RU" dirty="0" smtClean="0">
                <a:solidFill>
                  <a:schemeClr val="bg1"/>
                </a:solidFill>
              </a:rPr>
              <a:t> 26.12.1942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Издан:</a:t>
            </a:r>
            <a:r>
              <a:rPr lang="ru-RU" dirty="0" smtClean="0">
                <a:solidFill>
                  <a:schemeClr val="bg1"/>
                </a:solidFill>
              </a:rPr>
              <a:t> ВС 149 </a:t>
            </a:r>
            <a:r>
              <a:rPr lang="ru-RU" dirty="0" err="1" smtClean="0">
                <a:solidFill>
                  <a:schemeClr val="bg1"/>
                </a:solidFill>
              </a:rPr>
              <a:t>ОСБр</a:t>
            </a:r>
            <a:r>
              <a:rPr lang="ru-RU" dirty="0" smtClean="0">
                <a:solidFill>
                  <a:schemeClr val="bg1"/>
                </a:solidFill>
              </a:rPr>
              <a:t>. Южного фронта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Архив:</a:t>
            </a:r>
            <a:r>
              <a:rPr lang="ru-RU" dirty="0" smtClean="0">
                <a:solidFill>
                  <a:schemeClr val="bg1"/>
                </a:solidFill>
              </a:rPr>
              <a:t> ЦАМО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Фонд:</a:t>
            </a:r>
            <a:r>
              <a:rPr lang="ru-RU" dirty="0" smtClean="0">
                <a:solidFill>
                  <a:schemeClr val="bg1"/>
                </a:solidFill>
              </a:rPr>
              <a:t> 33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Опись:</a:t>
            </a:r>
            <a:r>
              <a:rPr lang="ru-RU" dirty="0" smtClean="0">
                <a:solidFill>
                  <a:schemeClr val="bg1"/>
                </a:solidFill>
              </a:rPr>
              <a:t> 682526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Ед.хранения:</a:t>
            </a:r>
            <a:r>
              <a:rPr lang="ru-RU" dirty="0" smtClean="0">
                <a:solidFill>
                  <a:schemeClr val="bg1"/>
                </a:solidFill>
              </a:rPr>
              <a:t> 63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№ записи:</a:t>
            </a:r>
            <a:r>
              <a:rPr lang="ru-RU" dirty="0" smtClean="0">
                <a:solidFill>
                  <a:schemeClr val="bg1"/>
                </a:solidFill>
              </a:rPr>
              <a:t> 15048516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1056</TotalTime>
  <Words>166</Words>
  <Application>Microsoft Office PowerPoint</Application>
  <PresentationFormat>Экран (4:3)</PresentationFormat>
  <Paragraphs>64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Тема5</vt:lpstr>
      <vt:lpstr>               Тема: « Моя прабабушка - герой  Великой Отечественной Войны»  </vt:lpstr>
      <vt:lpstr>Актуальность</vt:lpstr>
      <vt:lpstr>                Цель проекта:</vt:lpstr>
      <vt:lpstr>Слайд 4</vt:lpstr>
      <vt:lpstr>Слайд 5</vt:lpstr>
      <vt:lpstr>Антонина Сергеевна Новоселова</vt:lpstr>
      <vt:lpstr>        Весной 1942 года Тоня со своей подружкой пошли в военкомат и написали заявления с просьбой отправить их на фронт. </vt:lpstr>
      <vt:lpstr>Слайд 8</vt:lpstr>
      <vt:lpstr>Медаль за отвагу</vt:lpstr>
      <vt:lpstr> Медаль за оборону Сталинграда  в декабре 1943 года. </vt:lpstr>
      <vt:lpstr>Орден отечественной войны  II степени</vt:lpstr>
      <vt:lpstr>Медаль Жукова</vt:lpstr>
      <vt:lpstr>Слайд 13</vt:lpstr>
      <vt:lpstr> Женский подвиг в годы войны всегда будет достоин восхищения и гордости у молодого поколения!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г. Севастополя ГОСУДАРСТВЕННОЕ БЮДЖЕТНОЕ ОБРАЗОВАТЕЛЬНОЕ УЧРЕЖДЕНИЕ ГОРОДА СЕВАСТОПОЛЯ «ГИМНАЗИЯ №5»                   Тема: «Герои Великой Отечественной Войны»</dc:title>
  <dc:creator>dupl0d0k</dc:creator>
  <cp:lastModifiedBy>школа</cp:lastModifiedBy>
  <cp:revision>51</cp:revision>
  <dcterms:created xsi:type="dcterms:W3CDTF">2016-05-03T22:26:15Z</dcterms:created>
  <dcterms:modified xsi:type="dcterms:W3CDTF">2021-05-19T02:46:18Z</dcterms:modified>
</cp:coreProperties>
</file>